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70" r:id="rId14"/>
    <p:sldId id="271" r:id="rId15"/>
    <p:sldId id="272" r:id="rId16"/>
    <p:sldId id="273" r:id="rId17"/>
    <p:sldId id="274" r:id="rId18"/>
    <p:sldId id="277" r:id="rId19"/>
    <p:sldId id="275" r:id="rId20"/>
    <p:sldId id="278" r:id="rId21"/>
    <p:sldId id="276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E6DE1FC-D9BF-4478-9F62-7EFB8786A9D2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F5866CA-CDD7-4FD8-B27B-706598E40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E1FC-D9BF-4478-9F62-7EFB8786A9D2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6CA-CDD7-4FD8-B27B-706598E40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E1FC-D9BF-4478-9F62-7EFB8786A9D2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6CA-CDD7-4FD8-B27B-706598E40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E1FC-D9BF-4478-9F62-7EFB8786A9D2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6CA-CDD7-4FD8-B27B-706598E40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E1FC-D9BF-4478-9F62-7EFB8786A9D2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6CA-CDD7-4FD8-B27B-706598E40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E1FC-D9BF-4478-9F62-7EFB8786A9D2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6CA-CDD7-4FD8-B27B-706598E40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6DE1FC-D9BF-4478-9F62-7EFB8786A9D2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5866CA-CDD7-4FD8-B27B-706598E402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E6DE1FC-D9BF-4478-9F62-7EFB8786A9D2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F5866CA-CDD7-4FD8-B27B-706598E40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E1FC-D9BF-4478-9F62-7EFB8786A9D2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6CA-CDD7-4FD8-B27B-706598E40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E1FC-D9BF-4478-9F62-7EFB8786A9D2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6CA-CDD7-4FD8-B27B-706598E40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E1FC-D9BF-4478-9F62-7EFB8786A9D2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66CA-CDD7-4FD8-B27B-706598E40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E6DE1FC-D9BF-4478-9F62-7EFB8786A9D2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F5866CA-CDD7-4FD8-B27B-706598E40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g-fotki.yandex.ru/get/9167/158094028.5/0_dfef9_9f0c2e2_XL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g-fotki.yandex.ru/get/9167/158094028.5/0_dfef9_9f0c2e2_XL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hyperlink" Target="http://img-fotki.yandex.ru/get/9511/158094028.5/0_dfef4_d17da69c_XL.jpg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g-fotki.yandex.ru/get/9511/158094028.5/0_dfef4_d17da69c_XL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428736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МАСТЕР- КЛАСС ПО ИЗГОТОВЛЕНИЮ ЛЭПБУКА И РАБОТЕ С НИМ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4786322"/>
            <a:ext cx="3809992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ПОДГОТОВИЛ:</a:t>
            </a:r>
          </a:p>
          <a:p>
            <a:r>
              <a:rPr lang="ru-RU" dirty="0" smtClean="0"/>
              <a:t> </a:t>
            </a:r>
            <a:r>
              <a:rPr lang="ru-RU" dirty="0" smtClean="0"/>
              <a:t>воспитатель</a:t>
            </a:r>
          </a:p>
          <a:p>
            <a:r>
              <a:rPr lang="ru-RU" dirty="0" smtClean="0"/>
              <a:t>МКДОУ «Д/с № </a:t>
            </a:r>
            <a:r>
              <a:rPr lang="ru-RU" dirty="0"/>
              <a:t>8</a:t>
            </a:r>
            <a:r>
              <a:rPr lang="ru-RU" smtClean="0"/>
              <a:t>» Абросимова И.В.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DCIM\100OLYMP\P5120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96496"/>
            <a:ext cx="8215338" cy="616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DCIM\100OLYMP\P5180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8001024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9167/158094028.5/0_dfef9_9f0c2e2_XL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4876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357818" y="857232"/>
            <a:ext cx="35719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Как делать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1. Круг с изображением времен года наклеить на соответствующее место. Тонкими маникюрными ножницами прорезать две небольшие полоски в центре круга.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2. Из картона вырезать тонкую полосу, согнуть ее в форме буквы "П" и просунуть в получившиеся разрезы с изнаночной стороны.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3. С лицевой стороны полностью вытянуть полоску.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4. Стороны полоски, которые будут видны снаружи, заклеить цветной бумагой под цвет верхнего круга с окошком.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5. Круг с окошком вырезать, наклеить на картон, прорезать в середине круглое отверстие и надеть этим отверстием на полоски как на ось..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6. Края полоски отогнуть в разные стороны, закрепляя круг на "оси".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9167/158094028.5/0_dfef9_9f0c2e2_XL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4876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357818" y="857232"/>
            <a:ext cx="35719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Как делать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1. Круг с изображением времен года наклеить на соответствующее место. Тонкими маникюрными ножницами прорезать две небольшие полоски в центре круга.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2. Из картона вырезать тонкую полосу, согнуть ее в форме буквы "П" и просунуть в получившиеся разрезы с изнаночной стороны.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3. С лицевой стороны полностью вытянуть полоску.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4. Стороны полоски, которые будут видны снаружи, заклеить цветной бумагой под цвет верхнего круга с окошком.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5. Круг с окошком вырезать, наклеить на картон, прорезать в середине круглое отверстие и надеть этим отверстием на полоски как на ось..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6. Края полоски отогнуть в разные стороны, закрепляя круг на "оси".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59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357818" y="3119389"/>
            <a:ext cx="3571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1026" name="Picture 2" descr="Картинки по запросу лэпбук для дошколь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1"/>
            <a:ext cx="6552728" cy="487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5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357818" y="3119389"/>
            <a:ext cx="3571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2050" name="Picture 2" descr="Картинки по запросу лэпбук для дошколь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38934"/>
            <a:ext cx="742745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78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357818" y="3119389"/>
            <a:ext cx="3571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3074" name="Picture 2" descr="Картинки по запросу лэпбук для дошколь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30922"/>
            <a:ext cx="781163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5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357818" y="3119389"/>
            <a:ext cx="3571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4100" name="Picture 4" descr="Картинки по запросу лэпбук для дошколь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41153"/>
            <a:ext cx="6372225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37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357818" y="3119389"/>
            <a:ext cx="3571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7170" name="Picture 2" descr="Картинки по запросу лэпбук для дошколь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12590"/>
            <a:ext cx="6429375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81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357818" y="3119389"/>
            <a:ext cx="3571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5122" name="Picture 2" descr="Картинки по запросу лэпбук для дошколь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62000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6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928670"/>
            <a:ext cx="8286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Segoe Print" pitchFamily="2" charset="0"/>
              </a:rPr>
              <a:t>Что такое </a:t>
            </a:r>
            <a:r>
              <a:rPr lang="ru-RU" b="1" dirty="0" err="1" smtClean="0">
                <a:latin typeface="Segoe Print" pitchFamily="2" charset="0"/>
              </a:rPr>
              <a:t>лэпбук</a:t>
            </a:r>
            <a:r>
              <a:rPr lang="ru-RU" b="1" dirty="0" smtClean="0">
                <a:latin typeface="Segoe Print" pitchFamily="2" charset="0"/>
              </a:rPr>
              <a:t>?</a:t>
            </a:r>
          </a:p>
          <a:p>
            <a:pPr algn="just"/>
            <a:r>
              <a:rPr lang="ru-RU" dirty="0" smtClean="0"/>
              <a:t>      </a:t>
            </a:r>
            <a:r>
              <a:rPr lang="ru-RU" dirty="0" err="1" smtClean="0"/>
              <a:t>Лэпбук</a:t>
            </a:r>
            <a:r>
              <a:rPr lang="ru-RU" dirty="0" smtClean="0"/>
              <a:t> (</a:t>
            </a:r>
            <a:r>
              <a:rPr lang="ru-RU" dirty="0" err="1" smtClean="0"/>
              <a:t>lapbook</a:t>
            </a:r>
            <a:r>
              <a:rPr lang="ru-RU" dirty="0" smtClean="0"/>
              <a:t>) –в дословном переводе с английского значит «наколенная книга» (</a:t>
            </a:r>
            <a:r>
              <a:rPr lang="ru-RU" dirty="0" err="1" smtClean="0"/>
              <a:t>lap</a:t>
            </a:r>
            <a:r>
              <a:rPr lang="ru-RU" dirty="0" smtClean="0"/>
              <a:t> –колени, </a:t>
            </a:r>
            <a:r>
              <a:rPr lang="ru-RU" dirty="0" err="1" smtClean="0"/>
              <a:t>book</a:t>
            </a:r>
            <a:r>
              <a:rPr lang="ru-RU" dirty="0" smtClean="0"/>
              <a:t>- книга). Это такая небольшая самодельная папка, которую ребёнок может удобно разложить у себя на коленях и за один раз просмотреть всё её содержимое. Но, несмотря на кажущую простоту, в ней содержатся все необходимые материалы по теме.   </a:t>
            </a:r>
          </a:p>
          <a:p>
            <a:pPr algn="just"/>
            <a:r>
              <a:rPr lang="ru-RU" dirty="0" smtClean="0"/>
              <a:t>         </a:t>
            </a:r>
            <a:r>
              <a:rPr lang="ru-RU" dirty="0" err="1" smtClean="0"/>
              <a:t>Лэпбук</a:t>
            </a:r>
            <a:r>
              <a:rPr lang="ru-RU" dirty="0" smtClean="0"/>
              <a:t> – сравнительно новое средство обучения. Впервые создавать </a:t>
            </a:r>
            <a:r>
              <a:rPr lang="ru-RU" dirty="0" err="1" smtClean="0"/>
              <a:t>лэпбуки</a:t>
            </a:r>
            <a:r>
              <a:rPr lang="ru-RU" dirty="0" smtClean="0"/>
              <a:t> начали американцы. </a:t>
            </a:r>
            <a:r>
              <a:rPr lang="ru-RU" dirty="0" err="1" smtClean="0"/>
              <a:t>Лэпбук</a:t>
            </a:r>
            <a:r>
              <a:rPr lang="ru-RU" dirty="0"/>
              <a:t> </a:t>
            </a:r>
            <a:r>
              <a:rPr lang="ru-RU" dirty="0" smtClean="0"/>
              <a:t>- это книжка-раскладушка с кармашками, дверками, окошками, вкладками и подвижными деталями, в которую помещены материалы на одну тему. Это отличный способ закрепить определенную тему со школьниками и с дошкольниками, осмыслить содержание книги, провести исследовательскую работу, в процессе которой ребенок участвует в поиске, анализе и сортировке информации.</a:t>
            </a:r>
          </a:p>
          <a:p>
            <a:pPr algn="just"/>
            <a:r>
              <a:rPr lang="ru-RU" dirty="0" smtClean="0"/>
              <a:t>      </a:t>
            </a:r>
            <a:r>
              <a:rPr lang="ru-RU" dirty="0" err="1" smtClean="0"/>
              <a:t>Лэпбук</a:t>
            </a:r>
            <a:r>
              <a:rPr lang="ru-RU" dirty="0" smtClean="0"/>
              <a:t>  обычно выглядит как интерактивная книжка, информация в которой представлена в виде открывающихся окошек, вынимающихся и разворачивающихся листочков и прочих забавных деталей. Они, с одной стороны, призваны привлечь интерес ребенка к самой папке. А с другой стороны, это прекрасный способ подать всю имеющуюся информацию в компактной форме.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357818" y="3119389"/>
            <a:ext cx="3571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8194" name="Picture 2" descr="Картинки по запросу лэпбук для дошкольник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6801436" cy="486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03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357818" y="3119389"/>
            <a:ext cx="3571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6146" name="Picture 2" descr="Картинки по запросу лэпбук для дошколь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02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Спасибо за внимание!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http://ds30.seversk.ru/new/74/11111IMG_20150928_140050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4" b="11519"/>
          <a:stretch/>
        </p:blipFill>
        <p:spPr bwMode="auto">
          <a:xfrm>
            <a:off x="428596" y="785794"/>
            <a:ext cx="4038600" cy="214682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Frame 16" descr="lapboo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714356"/>
            <a:ext cx="4038600" cy="225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лэпбук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214686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lapbook скачать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3143248"/>
            <a:ext cx="3929090" cy="306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857233"/>
            <a:ext cx="85011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Зачем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нужен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лэпбук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ea typeface="Times New Roman" pitchFamily="18" charset="0"/>
                <a:cs typeface="Times New Roman" pitchFamily="18" charset="0"/>
              </a:rPr>
              <a:t>1.      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Он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помогает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ребенку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по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своему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желанию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организовать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информацию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по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изучаемой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теме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лучше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понять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запомнить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материал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особенно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если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ваш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ребенок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визуал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).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Взрослым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визуалам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такая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форма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обучения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тоже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понравится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.</a:t>
            </a:r>
            <a:endParaRPr lang="ru-RU" dirty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ea typeface="Times New Roman" pitchFamily="18" charset="0"/>
                <a:cs typeface="Times New Roman" pitchFamily="18" charset="0"/>
              </a:rPr>
              <a:t>2.      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Это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отличный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способ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для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повторения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пройденного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ea typeface="Times New Roman" pitchFamily="18" charset="0"/>
                <a:cs typeface="Times New Roman" pitchFamily="18" charset="0"/>
              </a:rPr>
              <a:t>В любое удобное время ребенок просто открывает </a:t>
            </a:r>
            <a:r>
              <a:rPr lang="ru-RU" dirty="0" err="1">
                <a:ea typeface="Times New Roman" pitchFamily="18" charset="0"/>
                <a:cs typeface="Times New Roman" pitchFamily="18" charset="0"/>
              </a:rPr>
              <a:t>лэпбук</a:t>
            </a:r>
            <a:r>
              <a:rPr lang="ru-RU" dirty="0">
                <a:ea typeface="Times New Roman" pitchFamily="18" charset="0"/>
                <a:cs typeface="Times New Roman" pitchFamily="18" charset="0"/>
              </a:rPr>
              <a:t> и с радостью повторяет пройденное, рассматривая сделанную своими же руками книжку.</a:t>
            </a:r>
            <a:endParaRPr lang="ru-RU" dirty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ea typeface="Times New Roman" pitchFamily="18" charset="0"/>
                <a:cs typeface="Times New Roman" pitchFamily="18" charset="0"/>
              </a:rPr>
              <a:t>3.      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Ребенок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научится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самостоятельно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собирать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организовывать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информацию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хорошая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подготовка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к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написанию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рефератов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курсовых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.</a:t>
            </a:r>
            <a:endParaRPr lang="ru-RU" dirty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ea typeface="Times New Roman" pitchFamily="18" charset="0"/>
                <a:cs typeface="Times New Roman" pitchFamily="18" charset="0"/>
              </a:rPr>
              <a:t>4.      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Лэпбук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хорошо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подойдет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для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занятий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в </a:t>
            </a:r>
            <a:r>
              <a:rPr lang="en-US" dirty="0" err="1" smtClean="0">
                <a:ea typeface="Times New Roman" pitchFamily="18" charset="0"/>
                <a:cs typeface="Times New Roman" pitchFamily="18" charset="0"/>
              </a:rPr>
              <a:t>группах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ea typeface="Times New Roman" pitchFamily="18" charset="0"/>
                <a:cs typeface="Times New Roman" pitchFamily="18" charset="0"/>
              </a:rPr>
              <a:t>Можно</a:t>
            </a: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выбрать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задания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под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силу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каждому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для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малышей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кармашки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с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карточками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или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фигурками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животных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например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, а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старшим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детям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задания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подразумевающие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умение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вырезать, оригами</a:t>
            </a: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и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т.д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.) и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сделать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такую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коллективную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книжку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.</a:t>
            </a:r>
            <a:endParaRPr lang="ru-RU" dirty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ea typeface="Times New Roman" pitchFamily="18" charset="0"/>
                <a:cs typeface="Times New Roman" pitchFamily="18" charset="0"/>
              </a:rPr>
              <a:t>5.  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Создание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  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лэпбука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является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одним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из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видов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совместной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деятельности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взрослого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 и </a:t>
            </a:r>
            <a:r>
              <a:rPr lang="en-US" dirty="0" err="1">
                <a:ea typeface="Times New Roman" pitchFamily="18" charset="0"/>
                <a:cs typeface="Times New Roman" pitchFamily="18" charset="0"/>
              </a:rPr>
              <a:t>детей</a:t>
            </a:r>
            <a:r>
              <a:rPr lang="en-US" dirty="0"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ea typeface="Times New Roman" pitchFamily="18" charset="0"/>
                <a:cs typeface="Times New Roman" pitchFamily="18" charset="0"/>
              </a:rPr>
              <a:t>А может быть еще и формой представления итогов проекта или тематической недели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889844"/>
            <a:ext cx="45720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Лепбук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 отвечает требованиям ФГОС ДО к развивающей предметно-пространственной среде: информативен; </a:t>
            </a:r>
            <a:r>
              <a:rPr lang="ru-RU" dirty="0" err="1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полифункционален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: способствует развитию творчества, воображения. Пригоден к использованию одновременно группой детей (в том числе с участием взрослого как играющего партнера); обладает дидактическими свойствами; является средством художественно-эстетического развития ребенка, приобщает его к миру искусства; вариативной (есть несколько вариантов использования каждой его части); его структура и содержание доступно детям дошкольного возраста; обеспечивает игровую, познавательную, исследовательскую и творческую активность всех воспитанников.</a:t>
            </a:r>
            <a:endParaRPr lang="ru-RU" dirty="0" smtClean="0">
              <a:cs typeface="Arial" pitchFamily="34" charset="0"/>
            </a:endParaRPr>
          </a:p>
        </p:txBody>
      </p:sp>
      <p:pic>
        <p:nvPicPr>
          <p:cNvPr id="3" name="Рисунок 2" descr="lapbook скачать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857232"/>
            <a:ext cx="4071934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785794"/>
            <a:ext cx="721523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Segoe Print" pitchFamily="2" charset="0"/>
              </a:rPr>
              <a:t>С чего начать создание </a:t>
            </a:r>
            <a:r>
              <a:rPr lang="ru-RU" b="1" dirty="0" err="1" smtClean="0">
                <a:latin typeface="Segoe Print" pitchFamily="2" charset="0"/>
              </a:rPr>
              <a:t>лэпбука</a:t>
            </a:r>
            <a:r>
              <a:rPr lang="ru-RU" b="1" dirty="0" smtClean="0">
                <a:latin typeface="Segoe Print" pitchFamily="2" charset="0"/>
              </a:rPr>
              <a:t>?</a:t>
            </a:r>
          </a:p>
          <a:p>
            <a:pPr algn="ctr"/>
            <a:endParaRPr lang="ru-RU" b="1" dirty="0" smtClean="0"/>
          </a:p>
          <a:p>
            <a:pPr algn="just"/>
            <a:r>
              <a:rPr lang="ru-RU" dirty="0" smtClean="0"/>
              <a:t>1. Определитесь с темой будущего </a:t>
            </a:r>
            <a:r>
              <a:rPr lang="ru-RU" dirty="0" err="1" smtClean="0"/>
              <a:t>лэпбука</a:t>
            </a:r>
            <a:r>
              <a:rPr lang="ru-RU" dirty="0" smtClean="0"/>
              <a:t>. Тема может быть любая  - вулканы, насекомые, планеты, композиторы, художники, фильмы, страны, исторические события. Можно взять за основу какое-либо литературное произведение и комплексно изучить несколько тем. Например, на основе сказки про Золушку можно изучать тыквы, мышей, Францию и французский язык, традиции королевских семей Европы, обсуждать такие качества характера как зависть, терпение или трудолюбие, предложить написать современный вариант сказки и т.д.</a:t>
            </a:r>
          </a:p>
          <a:p>
            <a:pPr algn="just"/>
            <a:r>
              <a:rPr lang="ru-RU" dirty="0" smtClean="0"/>
              <a:t>2. После того, как вы определились с темой, составьте план будущего </a:t>
            </a:r>
            <a:r>
              <a:rPr lang="ru-RU" dirty="0" err="1" smtClean="0"/>
              <a:t>лэпбука</a:t>
            </a:r>
            <a:r>
              <a:rPr lang="ru-RU" dirty="0" smtClean="0"/>
              <a:t>, т.е. какие под темы вы хотите раскрыть – это и будет содержание наших мини-книжечек. Начать с 5-7 пунктов (книжек), но вообще здесь нет ограничений. </a:t>
            </a:r>
          </a:p>
          <a:p>
            <a:pPr algn="just"/>
            <a:r>
              <a:rPr lang="ru-RU" dirty="0" smtClean="0"/>
              <a:t>3. Для каждой темы </a:t>
            </a:r>
            <a:r>
              <a:rPr lang="ru-RU" dirty="0" err="1" smtClean="0"/>
              <a:t>выберать</a:t>
            </a:r>
            <a:r>
              <a:rPr lang="ru-RU" dirty="0" smtClean="0"/>
              <a:t> подходящий конверт, книжку или какую-нибудь открывающуюся коробочку  и т.д.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785794"/>
            <a:ext cx="7000924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Что нужно, чтобы сделать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лэпбук</a:t>
            </a:r>
            <a:r>
              <a:rPr lang="ru-RU" b="1" dirty="0" smtClean="0">
                <a:latin typeface="Segoe Print" pitchFamily="2" charset="0"/>
                <a:ea typeface="Times New Roman" pitchFamily="18" charset="0"/>
                <a:cs typeface="Arial" pitchFamily="34" charset="0"/>
              </a:rPr>
              <a:t>?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Для создания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лэпбука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 вам понадобятся такие материалы: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Обычная бумага,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цветная бумага для принтера, но и просто белые листы, если их хорошо оформить и раскрасить, смотрятся очень неплохо.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Ножницы.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Клей-карандаш для бумаги,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ПВА.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Степлер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Скотч.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Картонная папка-основа (покупаем или можно ее сделать своими руками).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Вырезаем детали, приклеиваем все на свои места. А после этого начинаем занятия с ребенком.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688032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Лэпбук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 «Пожарная безопасность»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071538" y="1285860"/>
            <a:ext cx="65722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Правила поведения при пожаре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Игры по пожарной безопасности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Стихи о ПБ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Загадки по ПБ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Познакомить с формой пожарного и его инструментами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Какие вещи необходимо взять при эвакуации?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Как вызвать пожарную службу?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Times New Roman" pitchFamily="18" charset="0"/>
                <a:cs typeface="Arial" pitchFamily="34" charset="0"/>
              </a:rPr>
              <a:t>Научить читать знаки ПБ и т.д.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DCIM\100OLYMP\P5120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35761"/>
            <a:ext cx="8429652" cy="6322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77</TotalTime>
  <Words>636</Words>
  <Application>Microsoft Office PowerPoint</Application>
  <PresentationFormat>Экран (4:3)</PresentationFormat>
  <Paragraphs>52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Georgia</vt:lpstr>
      <vt:lpstr>Segoe Print</vt:lpstr>
      <vt:lpstr>Tahoma</vt:lpstr>
      <vt:lpstr>Times New Roman</vt:lpstr>
      <vt:lpstr>Trebuchet MS</vt:lpstr>
      <vt:lpstr>Wingdings 2</vt:lpstr>
      <vt:lpstr>Городская</vt:lpstr>
      <vt:lpstr>МАСТЕР- КЛАСС ПО ИЗГОТОВЛЕНИЮ ЛЭПБУКА И РАБОТЕ С НИМ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 КЛАСС ПО ИЗГОТОВЛЕНИЮ ЛЭПБУКА И РАБОТЕ С НИМ</dc:title>
  <dc:creator>user</dc:creator>
  <cp:lastModifiedBy>Пользователь Windows</cp:lastModifiedBy>
  <cp:revision>10</cp:revision>
  <dcterms:created xsi:type="dcterms:W3CDTF">2016-05-18T12:11:50Z</dcterms:created>
  <dcterms:modified xsi:type="dcterms:W3CDTF">2018-09-21T08:57:43Z</dcterms:modified>
</cp:coreProperties>
</file>